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852936"/>
          </a:xfrm>
        </p:spPr>
        <p:txBody>
          <a:bodyPr>
            <a:normAutofit/>
          </a:bodyPr>
          <a:lstStyle/>
          <a:p>
            <a:r>
              <a:rPr lang="ru-RU" sz="6700" dirty="0" smtClean="0">
                <a:latin typeface="Times New Roman" pitchFamily="18" charset="0"/>
                <a:cs typeface="Times New Roman" pitchFamily="18" charset="0"/>
              </a:rPr>
              <a:t>"Поговорим о доброте"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437112"/>
            <a:ext cx="7854696" cy="54402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vecna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2564904"/>
            <a:ext cx="5903831" cy="39382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5f47df72ff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620688"/>
            <a:ext cx="5206138" cy="60334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th_600x600_82367-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54770"/>
            <a:ext cx="6803230" cy="68032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35076164-114301-f-4b712e0171279-www.nevsepic.com.u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305272"/>
            <a:ext cx="6552728" cy="65527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9492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Зло- </a:t>
            </a:r>
          </a:p>
          <a:p>
            <a:pPr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Плохо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-  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Война – </a:t>
            </a:r>
          </a:p>
          <a:p>
            <a:pPr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Жадность- 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2195736" y="2132856"/>
            <a:ext cx="2232248" cy="86409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Хорошо</a:t>
            </a:r>
            <a:endParaRPr lang="ru-RU" dirty="0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475656" y="764704"/>
            <a:ext cx="2232248" cy="86409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Добро</a:t>
            </a:r>
            <a:endParaRPr lang="ru-RU" dirty="0"/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2267744" y="3429000"/>
            <a:ext cx="2232248" cy="86409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Мир</a:t>
            </a:r>
            <a:endParaRPr lang="ru-RU" dirty="0"/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2843808" y="4797152"/>
            <a:ext cx="2232248" cy="86409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Щедрость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6" grpId="0" build="p" animBg="1"/>
      <p:bldP spid="7" grpId="0" build="p" animBg="1"/>
      <p:bldP spid="8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878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Ложь –</a:t>
            </a:r>
          </a:p>
          <a:p>
            <a:pPr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Грубость –</a:t>
            </a:r>
          </a:p>
          <a:p>
            <a:pPr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Жестокость –</a:t>
            </a:r>
          </a:p>
          <a:p>
            <a:pPr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Предательство -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1979712" y="692696"/>
            <a:ext cx="2232248" cy="86409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Правда</a:t>
            </a:r>
            <a:endParaRPr lang="ru-RU" dirty="0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2699792" y="1988840"/>
            <a:ext cx="2232248" cy="86409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Вежливость</a:t>
            </a:r>
            <a:endParaRPr lang="ru-RU" dirty="0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3347864" y="3356992"/>
            <a:ext cx="2232248" cy="86409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Ласка</a:t>
            </a:r>
            <a:endParaRPr lang="ru-RU" dirty="0"/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3995936" y="4653136"/>
            <a:ext cx="2232248" cy="86409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Преданность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5" grpId="0" build="allAtOnce" animBg="1"/>
      <p:bldP spid="6" grpId="0" build="allAtOnce" animBg="1"/>
      <p:bldP spid="7" grpId="0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836712"/>
            <a:ext cx="6552728" cy="1512168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Качества по Ожегову: </a:t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263752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Добродушный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Доброжелательный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Добронравный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Добропорядочный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Добросердечный</a:t>
            </a:r>
          </a:p>
          <a:p>
            <a:pPr algn="ctr">
              <a:buFont typeface="Wingdings" pitchFamily="2" charset="2"/>
              <a:buChar char="ü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Добросовестный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908720"/>
            <a:ext cx="4402832" cy="5685264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« ….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во всём, как хотите, чтобы с вами поступали люди, так поступайте и вы с ними»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74729338-c267-11e2-89b2-00e0813289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052736"/>
            <a:ext cx="4176464" cy="51057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332656"/>
            <a:ext cx="8229600" cy="3714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Тест «Добрый ли, я» </a:t>
            </a:r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ru-RU" dirty="0" smtClean="0"/>
              <a:t>У </a:t>
            </a:r>
            <a:r>
              <a:rPr lang="ru-RU" dirty="0" smtClean="0"/>
              <a:t>тебя появились деньги. Смог бы ты истратить все, что у тебя есть, на подарки друзьям или родным? 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Товарищ </a:t>
            </a:r>
            <a:r>
              <a:rPr lang="ru-RU" dirty="0" smtClean="0"/>
              <a:t>делится в разговоре с тобой своими проблемами или неприятностями. Если тема тебе не интересна, дашь ли ты это понять собеседнику? 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Твой </a:t>
            </a:r>
            <a:r>
              <a:rPr lang="ru-RU" dirty="0" smtClean="0"/>
              <a:t>партнёр плохо играет в шахматы или в другую игру. Будешь ли ты ему поддаваться, чтобы он не терял интерес к игре? 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Нравится </a:t>
            </a:r>
            <a:r>
              <a:rPr lang="ru-RU" dirty="0" smtClean="0"/>
              <a:t>ли тебе говорить людям приятное, чтобы поднять их настроение? 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Часто </a:t>
            </a:r>
            <a:r>
              <a:rPr lang="ru-RU" dirty="0" smtClean="0"/>
              <a:t>ли ты используешь злые шутки? 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Свойственна </a:t>
            </a:r>
            <a:r>
              <a:rPr lang="ru-RU" dirty="0" smtClean="0"/>
              <a:t>ли тебе мстительность, злопамятность? 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Будешь </a:t>
            </a:r>
            <a:r>
              <a:rPr lang="ru-RU" dirty="0" smtClean="0"/>
              <a:t>ли ты поддерживать разговор с товарищем, если данная тема тебя совершенно не интересует? 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С </a:t>
            </a:r>
            <a:r>
              <a:rPr lang="ru-RU" dirty="0" smtClean="0"/>
              <a:t>желание ли ты применяешь свои способности для пользы других людей? 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Бросаешь </a:t>
            </a:r>
            <a:r>
              <a:rPr lang="ru-RU" dirty="0" smtClean="0"/>
              <a:t>ли ты игру, когда уже очевидно, что ты проиграл? 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Если </a:t>
            </a:r>
            <a:r>
              <a:rPr lang="ru-RU" dirty="0" smtClean="0"/>
              <a:t>ты уверен в своей правоте, будешь ли ты выслушивать аргументы другого человека? 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Будешь </a:t>
            </a:r>
            <a:r>
              <a:rPr lang="ru-RU" dirty="0" smtClean="0"/>
              <a:t>ли ты выполнять работу по просьбе родителей, если она не входит в твои обязанности? 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Станешь </a:t>
            </a:r>
            <a:r>
              <a:rPr lang="ru-RU" dirty="0" smtClean="0"/>
              <a:t>ли ты передразнивать кого – то , чтобы развеселить своих друзей?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6693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Одно очко за каждый утвердительный ответ на вопросы 1, 3, 4, 7, 11 и за отрицательный ответ на вопросы 2, 5,6,8,9, 10,12.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Больше 8 очков.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 любезен,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нравишься окружающим, умеешь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общаться с людьми. У тебя много друзей. Одно предостережение: никогда никому не позволяй злоупотреблять твоей добротой.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От 4 до 8 очков.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Твоя доброта — вопрос случая: добр ты не с каждым. Для кого-то ты идешь на все, но старайся быть ровным со всеми, чтобы не было на тебя обид.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Менее 4 очков.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Тебе предстоит сложная работа над собой.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 «Добрый или злой»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00-00004483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31840" y="1484784"/>
            <a:ext cx="2880320" cy="51601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505282245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908720"/>
            <a:ext cx="7891794" cy="53438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zolotoy_konevsky31547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440343"/>
            <a:ext cx="5033850" cy="641765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20731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908720"/>
            <a:ext cx="4304199" cy="57102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</TotalTime>
  <Words>287</Words>
  <Application>Microsoft Office PowerPoint</Application>
  <PresentationFormat>Экран (4:3)</PresentationFormat>
  <Paragraphs>52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"Поговорим о доброте" </vt:lpstr>
      <vt:lpstr>Качества по Ожегову:  </vt:lpstr>
      <vt:lpstr>Слайд 3</vt:lpstr>
      <vt:lpstr>Слайд 4</vt:lpstr>
      <vt:lpstr>Слайд 5</vt:lpstr>
      <vt:lpstr>Игра «Добрый или злой»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"Поговорим о доброте" </dc:title>
  <dc:creator>1</dc:creator>
  <cp:lastModifiedBy>1</cp:lastModifiedBy>
  <cp:revision>6</cp:revision>
  <dcterms:created xsi:type="dcterms:W3CDTF">2015-11-12T18:26:00Z</dcterms:created>
  <dcterms:modified xsi:type="dcterms:W3CDTF">2015-11-12T19:06:35Z</dcterms:modified>
</cp:coreProperties>
</file>